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10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35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6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10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481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9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37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2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4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2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8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153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14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97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0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86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03310005?ysclid=m99fsnuip5730462319" TargetMode="External"/><Relationship Id="rId2" Type="http://schemas.openxmlformats.org/officeDocument/2006/relationships/hyperlink" Target="http://publication.pravo.gov.ru/document/0001202412280047?ysclid=m98ot2k3mj17369527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remlin.ru/acts/bank/4850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8" y="-157163"/>
          <a:ext cx="12188825" cy="7015163"/>
        </p:xfrm>
        <a:graphic>
          <a:graphicData uri="http://schemas.openxmlformats.org/presentationml/2006/ole">
            <p:oleObj spid="_x0000_s1026" name="Acrobat Document" r:id="rId3" imgW="8019048" imgH="5668166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34" y="492463"/>
            <a:ext cx="1127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работа педагога-психолога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себя вариативность направлений психолого-педагогического сопровождения детей на протяжении всего периода их пребывания в организации отдыха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474" y="487195"/>
            <a:ext cx="11373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Поощерения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R="177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поощрения социальной успешности и проявлений активной жизненной позиции детей направлена на формирование у детей ориентации на активную жизненную позицию, инициативность, вовлечение их в совместную деятельность в воспитательных целях.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поощрения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 оздоровительном лагере «Содружество»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набор педагогических средств, приемов, методов, обеспечивающих стимулирование индивидуального развития ребенка и коллективного роста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отряда :грамоты, слова похвалы, наклейки.</a:t>
            </a:r>
          </a:p>
          <a:p>
            <a:pPr marL="3175" marR="17780" indent="45085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565302"/>
            <a:ext cx="11438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«Инклюзивное пространство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Инклюзивное образовательное пространство строится как комфортная и доступная среда для детей с особыми образовательными потребностями и направлено на социализацию детей с ограниченными возможностями здоровья (далее — ОВЗ), инвалидностью и адаптацию их в самостоятельной жизни.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Специальными задачами воспитания детей с особыми образовательными потребностями являются: налаживание эмоционально-положительного взаимодействия с окружающими для их успешной социальной адаптации и интеграции в организации отдыха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доброжелательного отношения к детям и их семьям со стороны всех участников воспитательного процесса; построение воспитательной работы с учетом индивидуальных особенностей и возможностей каждого ребенка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Ключевым условием создания инклюзивного пространства является равноправное включение в общий воспитательный процесс всех участников смены (детей с ОВЗ, детей с особыми образовательными потребностями, их нормативно развивающихся сверстников, воспитателей, вожатых, педагогов-психологов, учителей-логопедов, учителей-дефектологов).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212376"/>
            <a:ext cx="11341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«Профориентация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Воспитательная деятельность по профориентации включает в себя профессиональное просвещение,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 деловые  игры и участие в мастер классах.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«Коллективная социально значимая деятельность в Движении Первых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для младших школьников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программа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Содружество Орлят России»;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25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221" y="501134"/>
            <a:ext cx="112134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Вариативные содержательные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модули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Модуль «Экскурсии и походы».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 «Кружки и секции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15" y="0"/>
            <a:ext cx="1164656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</a:p>
          <a:p>
            <a:pPr marL="285750" marR="1778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уровень, который определяет установки содержания и демонстрацию ценностного отношения по каждому из смысловых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блоков </a:t>
            </a:r>
          </a:p>
          <a:p>
            <a:pPr marL="285750" marR="1778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Межотрядный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уровень, который позволяет расширить спектр коммуникативного пространства для ребенка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индивидуальной работы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305" y="453008"/>
            <a:ext cx="112615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Ⅳ. Организационный раздел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лагерь с дневным пребыванием детей организуется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МБОУ СОШ №43.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отдается игровым, конкурсным формам, использующим экспромт в качестве одного из методов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основную часть педагогического коллектива лагеря с дневным пребыванием детей составляют педагогические работники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№43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календарном плане воспитательной работы преобладают привычные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форматы: беседы, игры, прогулки, посещение музеев, кинотеатров,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конкурсов, спортивных соревнований, музыкальных и танцевальных мероприятий.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3" y="195943"/>
            <a:ext cx="1121343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45085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уклада являются: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 организации отдыха детей и их оздоровления является элементом уклада повседневной жизни детей, вожатых, сотрудников организации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смены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благоустроенностью, технической оснащенностью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организации отдыха детей и их оздоровления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(благоустроенностью, технической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оснащенность,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инфроструктурных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помещений для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досуговых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образовательных, спортивных и других занятий).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 с правилами  обеспечения безопасности и охраной здоровья ребенка.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детей                         9.00-9.15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Зарядка                              9.15-9.35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Утренняя линейка             9.35-10.00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Завтрак                              10.00-10.30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плану               10.45-13.45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Обед                                  14.00-14.30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Отрядное мероприятия   14.30-14.55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Уход детей                         15.00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38746"/>
            <a:ext cx="10828421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Символическое пространство организации отдыха детей и их оздоровления включает в себя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школы,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песенно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музыкальную культуру, спортивные соревнования, танцевальные мероприятия,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элемент символического пространства организации отдыха детей и их оздоровления имеет условный (символический) смысл и эмоциональную окраску, тесно связанную по своей сути и смыслу с целями, задачами, базовыми ценностями и принципами жизнедеятельности организации, и государственной политикой в области воспитания, используемые в практической деятельности. Песенно-музыкальная культура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основана на отечественном наследии, лучших образцах песенного и музыкального творчества.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школы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уникальным инструментом осознания ребенком в процессе обсуждения с коллективом нравственных категорий, ценностей, являющимися основой воспитательной работы в организации отдыха детей и их оздоровления. Также к символическому пространству относятся информационные стенды для детей и сотрудников, отрядные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6764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2" y="1199433"/>
            <a:ext cx="11630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53721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Ритуалы могут быть:</a:t>
            </a:r>
          </a:p>
          <a:p>
            <a:pPr marL="3175" marR="17780" indent="53721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торжественными (по поводу символических событий из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 МБОУ СОШ №43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отдыха детей и их оздоровления, общественной жизни): торжественные линейки, ритуалы, связанные с атрибутами организации (знамя,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флаг).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226" y="309716"/>
            <a:ext cx="1172593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530" marR="554355" indent="-635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</a:t>
            </a:r>
          </a:p>
          <a:p>
            <a:pPr marL="557530" marR="554355" indent="-6350"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Общие положения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воспитательной работы </a:t>
            </a:r>
            <a:r>
              <a:rPr lang="ru-RU" sz="1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(название вашей организации отдыха детей и их оздоровления)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(далее - Программа) разработана в соответствии с Федеральным законом от 28.12.2024 №543-ФЗ и на основании Федеральной программы воспитательной работы для организаций отдыха детей и их оздоровления, утвержденной Приказом Министерства просвещения Российской Федерации №209 от 17.03.2025. 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Данная Программа обеспечивает единство воспитательного пространства, ценностно-целевого содержания воспитания и воспитательной деятельности в организациях отдыха детей и их оздоровления.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сохранение и укрепление традиционных российских духовно-нравственных ценностей, к которым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marL="3175" marR="19685" indent="45085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разработана с учетом возрастных и психологических особенностей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</a:p>
          <a:p>
            <a:pPr marL="3175" marR="19685" indent="45085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9685" indent="45085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dirty="0" smtClean="0"/>
              <a:t>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http://publication.pravo.gov.ru/document/0001202412280047?ysclid=m98ot2k3mj173695274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Федеральный закон от 28.12.2024 №543 «О внесении изменений в Федеральный закон «Об основных гарантиях прав ребенка в Российской Федерации» (об обязательном наличие сайта и Программы воспитательной работы) </a:t>
            </a:r>
          </a:p>
          <a:p>
            <a:pPr marL="3175" marR="19685" indent="450850" algn="just"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http://publication.pravo.gov.ru/document/0001202503310005?ysclid=m99fsnuip5730462319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Приказ Министерства просвещения Российской Федерации от 17.03.2025 № 209 «Об утверждении федеральной программы воспитательной работы для организаций отдыха детей и их оздоровления и календарного плана воспитательной работы» (Зарегистрирован 31.03.2025 № 81693)</a:t>
            </a:r>
          </a:p>
          <a:p>
            <a:pPr marL="3175" marR="2493010" indent="450850" algn="just"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http://www.kremlin.ru/acts/bank/48502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3175" marR="2493010" indent="45085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8132" y="941475"/>
            <a:ext cx="1005001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реализации Программы: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флагшток (в том числе переносной), Государственный флаг Российской Федерации, флаг субъекта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музыкальное оборудование и необходимые для качественного музыкального оформления фонограммы,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отрядные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уголки (стенды);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спортивные площадки и спортивный инвентарь;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канцелярские принадлежности в необходимом количестве для качественного оформления программных событий;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специальное оборудование, которое необходимо для обеспечения инклюзивного пространства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Батут, игрушки, стол специальный.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905" y="919826"/>
            <a:ext cx="10133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 результативности воспитательной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(Можно написать собственные критерии оценки программы)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8563443"/>
              </p:ext>
            </p:extLst>
          </p:nvPr>
        </p:nvGraphicFramePr>
        <p:xfrm>
          <a:off x="1326792" y="2501106"/>
          <a:ext cx="8596312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077195"/>
                <a:gridCol w="2507226"/>
                <a:gridCol w="2862813"/>
                <a:gridCol w="2149078"/>
              </a:tblGrid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Обследуемый параметр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Входная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Общие сведения о ребёнке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Текущая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межличностных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Беседа, 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ребёнком периода пребывания в лагере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Анкетирование, 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71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31" y="0"/>
            <a:ext cx="1208706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" lvl="0" algn="ctr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ЦЕЛЕВОЙ РАЗДЕЛ </a:t>
            </a:r>
          </a:p>
          <a:p>
            <a:pPr marR="17780" lvl="0" algn="ctr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является актуализация, формирование и внедрение единых подходов к воспитанию и развитию детей и молодежи в сфере организации отдыха и оздоровления детей в преемственности с единой системой воспитания и государственной политики в области образования подрастающего поколения в Российской Федерации.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Программы являются:</a:t>
            </a: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разработка единых подходов к воспитательной работе педагогического коллектива организации отдыха детей и их оздоровления, а также иных организаций, осуществляющих воспитательные, досуговые и развивающие программы в сфере детского отдыха;</a:t>
            </a: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внедрение единых принципов, методов и форм организации воспитательной деятельности организации отдыха детей и их оздоровления в их применении к процессу воспитания, формирования и развития субъектности детей в условиях временного детского коллектива;</a:t>
            </a: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-  разработка и внедрение единых подходов к развитию инструментов мониторинга и оценки качества воспитательного процесса при реализации Программы в организации отдыха детей и их оздоровления, а также в иных организациях, осуществляющих воспитательные, досуговые и развивающие программы в сфере детского отдыха.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5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733" y="2248524"/>
            <a:ext cx="116523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реализации цели Программы учитываются возрастные особенности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летнего оздоровительного пришкольного лагеря «Содружество».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 — дети младшего школьного возраста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675" y="271582"/>
            <a:ext cx="11377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Ⅲ. Содержательный раздел.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 раскрывают особенности формирования содержания воспитательной работы, а блоки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Россия», «Человек» определяют ключевые сквозные векторы содержания инвариантных и вариативных модулей в воспитательной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 и блоки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направленные на изучение России ,русского языка ,языков народов России родного края;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 на тему духовно-нравственное воспитание.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8548"/>
            <a:ext cx="11582400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2870" lvl="0" algn="ctr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«Россия»</a:t>
            </a:r>
          </a:p>
          <a:p>
            <a:pPr marR="102870" lvl="0" algn="just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общем блоке реализации содержания «Россия» предлагаются пять комплексов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02870" lvl="0" algn="just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Первый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мероприятий связан с народом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церемония подъема (спуска) Государственного флага Российской Федерации в день открытия (закрытия) смены и в дни государственных праздников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материалов о цивилизационном наследии России, включающих знания о родной природе,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крае.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суверенитетом и безопасностью, защитой российского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подвигов героев Отечества, сохранением исторической правды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занятий о героизме и мужестве, раскрывающих важность сохранения памяти о подвигах наших предков, защитивших родную землю и спасших мир от фашистской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мемориальных комплексов и памятных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5" y="394692"/>
            <a:ext cx="11245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Третий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направлен на служение российскому обществу и исторически сложившемуся государственному единству и приверженности Российскому государству и раскрывает многообразие национальностей России,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российского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общества. Конкурс Орлята, стихотворения, проведения национальных игр.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идет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общероссийских во взаимодействии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самостоятельно, так и во взаимодействии с Общероссийским общественно-государственным движением детей и молодежи (далее — Движение Первых).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у детей и подростков гражданского самосознания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часы и акции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Четвертый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русским языком — государственным языком Российской Федерации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мероприятий: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конкурс чтецов,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русскому языку, русской литературе и русской культуре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Пятый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родной природой (малой Родины, своего края, России), с ответственностью за сохранение природы перед будущими поколениями и бережным отношением в использовании природных ресурсов.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инсценировок на экологическую тематику;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372796"/>
            <a:ext cx="114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«Человек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комплекс мероприятий, направленных на воспитание культуры здорового образа жизни, личной и общественной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мероприятий: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физкультурно-оздоровительных, спортивных мероприятий: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зарядка, спортивные игры и </a:t>
            </a:r>
            <a:r>
              <a:rPr lang="ru-RU" dirty="0" smtClean="0"/>
              <a:t>соревнования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как условия успешной воспитательной деятельности; проведение инструктажей и игр, знакомящих с правилами безопасного поведения на дорогах 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при занятиях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общественных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при массовом скоплении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1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497649"/>
            <a:ext cx="115021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"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Инвариантные общие содержательные модули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включают:</a:t>
            </a:r>
          </a:p>
          <a:p>
            <a:pPr marR="17780"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«Спортивно-оздоровительная работа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графику,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 открытых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площадках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утренняя вариативная зарядка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(спортивная, танцевальная,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беговая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игровая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спортивно-массовые мероприятия, спортивные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соревнования, праздники, викторины,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правилами здорового питания с использованием материалов официального сайта Федеральной службы по надзору в сфере защиты прав потребителей и благополучия человека 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здоровое-питание.РФ».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811</TotalTime>
  <Words>1815</Words>
  <Application>Microsoft Office PowerPoint</Application>
  <PresentationFormat>Произвольный</PresentationFormat>
  <Paragraphs>150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Грань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ПРОГРАММА ВОСПИТАТЕЛЬПОЙ РАБОТЫ ДЛЯ ОРГАИИЗАЦИЙ ОТДЫХА ДЕТЕЙ П ИХ ОЗДОРОВЛЕНИЯ</dc:title>
  <dc:creator>Admin</dc:creator>
  <cp:lastModifiedBy>user</cp:lastModifiedBy>
  <cp:revision>54</cp:revision>
  <cp:lastPrinted>2025-05-21T16:08:20Z</cp:lastPrinted>
  <dcterms:created xsi:type="dcterms:W3CDTF">2025-04-24T14:24:46Z</dcterms:created>
  <dcterms:modified xsi:type="dcterms:W3CDTF">2025-06-03T15:26:40Z</dcterms:modified>
</cp:coreProperties>
</file>