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7"/>
  </p:handoutMasterIdLst>
  <p:sldIdLst>
    <p:sldId id="325" r:id="rId2"/>
    <p:sldId id="326" r:id="rId3"/>
    <p:sldId id="293" r:id="rId4"/>
    <p:sldId id="335" r:id="rId5"/>
    <p:sldId id="334" r:id="rId6"/>
    <p:sldId id="336" r:id="rId7"/>
    <p:sldId id="306" r:id="rId8"/>
    <p:sldId id="333" r:id="rId9"/>
    <p:sldId id="331" r:id="rId10"/>
    <p:sldId id="332" r:id="rId11"/>
    <p:sldId id="313" r:id="rId12"/>
    <p:sldId id="312" r:id="rId13"/>
    <p:sldId id="316" r:id="rId14"/>
    <p:sldId id="324" r:id="rId15"/>
    <p:sldId id="314" r:id="rId16"/>
    <p:sldId id="318" r:id="rId17"/>
    <p:sldId id="302" r:id="rId18"/>
    <p:sldId id="320" r:id="rId19"/>
    <p:sldId id="323" r:id="rId20"/>
    <p:sldId id="300" r:id="rId21"/>
    <p:sldId id="301" r:id="rId22"/>
    <p:sldId id="303" r:id="rId23"/>
    <p:sldId id="304" r:id="rId24"/>
    <p:sldId id="328" r:id="rId25"/>
    <p:sldId id="337" r:id="rId26"/>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91" d="100"/>
          <a:sy n="91" d="100"/>
        </p:scale>
        <p:origin x="-7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CAA7DABB-0103-4A1F-8E39-7C03C8C5751F}" type="datetimeFigureOut">
              <a:rPr lang="ru-RU" smtClean="0"/>
              <a:pPr/>
              <a:t>20.12.2022</a:t>
            </a:fld>
            <a:endParaRPr lang="ru-RU"/>
          </a:p>
        </p:txBody>
      </p:sp>
      <p:sp>
        <p:nvSpPr>
          <p:cNvPr id="4" name="Нижний колонтитул 3"/>
          <p:cNvSpPr>
            <a:spLocks noGrp="1"/>
          </p:cNvSpPr>
          <p:nvPr>
            <p:ph type="ftr" sz="quarter" idx="2"/>
          </p:nvPr>
        </p:nvSpPr>
        <p:spPr>
          <a:xfrm>
            <a:off x="0" y="9371287"/>
            <a:ext cx="2918831" cy="49502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56E4384C-59A3-4D8B-B2ED-34D8A990D909}" type="slidenum">
              <a:rPr lang="ru-RU" smtClean="0"/>
              <a:pPr/>
              <a:t>‹#›</a:t>
            </a:fld>
            <a:endParaRPr lang="ru-RU"/>
          </a:p>
        </p:txBody>
      </p:sp>
    </p:spTree>
    <p:extLst>
      <p:ext uri="{BB962C8B-B14F-4D97-AF65-F5344CB8AC3E}">
        <p14:creationId xmlns:p14="http://schemas.microsoft.com/office/powerpoint/2010/main" xmlns=""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cstate="print"/>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cstate="print"/>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cstate="print"/>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xmlns="" val="2506089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17725933"/>
              </p:ext>
            </p:extLst>
          </p:nvPr>
        </p:nvGraphicFramePr>
        <p:xfrm>
          <a:off x="124691" y="96978"/>
          <a:ext cx="11939153" cy="6749543"/>
        </p:xfrm>
        <a:graphic>
          <a:graphicData uri="http://schemas.openxmlformats.org/drawingml/2006/table">
            <a:tbl>
              <a:tblPr>
                <a:tableStyleId>{5C22544A-7EE6-4342-B048-85BDC9FD1C3A}</a:tableStyleId>
              </a:tblPr>
              <a:tblGrid>
                <a:gridCol w="4608132">
                  <a:extLst>
                    <a:ext uri="{9D8B030D-6E8A-4147-A177-3AD203B41FA5}">
                      <a16:colId xmlns:a16="http://schemas.microsoft.com/office/drawing/2014/main" xmlns="" val="56633033"/>
                    </a:ext>
                  </a:extLst>
                </a:gridCol>
                <a:gridCol w="1146521">
                  <a:extLst>
                    <a:ext uri="{9D8B030D-6E8A-4147-A177-3AD203B41FA5}">
                      <a16:colId xmlns:a16="http://schemas.microsoft.com/office/drawing/2014/main" xmlns="" val="125038109"/>
                    </a:ext>
                  </a:extLst>
                </a:gridCol>
                <a:gridCol w="2145871">
                  <a:extLst>
                    <a:ext uri="{9D8B030D-6E8A-4147-A177-3AD203B41FA5}">
                      <a16:colId xmlns:a16="http://schemas.microsoft.com/office/drawing/2014/main" xmlns="" val="2638250039"/>
                    </a:ext>
                  </a:extLst>
                </a:gridCol>
                <a:gridCol w="4038629">
                  <a:extLst>
                    <a:ext uri="{9D8B030D-6E8A-4147-A177-3AD203B41FA5}">
                      <a16:colId xmlns:a16="http://schemas.microsoft.com/office/drawing/2014/main" xmlns=""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3046739"/>
                  </a:ext>
                </a:extLst>
              </a:tr>
            </a:tbl>
          </a:graphicData>
        </a:graphic>
      </p:graphicFrame>
    </p:spTree>
    <p:extLst>
      <p:ext uri="{BB962C8B-B14F-4D97-AF65-F5344CB8AC3E}">
        <p14:creationId xmlns:p14="http://schemas.microsoft.com/office/powerpoint/2010/main" xmlns="" val="1362684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cstate="print"/>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cstate="print"/>
          <a:stretch>
            <a:fillRect/>
          </a:stretch>
        </p:blipFill>
        <p:spPr>
          <a:xfrm>
            <a:off x="9002332" y="-2971"/>
            <a:ext cx="3189668" cy="1413919"/>
          </a:xfrm>
          <a:prstGeom prst="rect">
            <a:avLst/>
          </a:prstGeom>
        </p:spPr>
      </p:pic>
    </p:spTree>
    <p:extLst>
      <p:ext uri="{BB962C8B-B14F-4D97-AF65-F5344CB8AC3E}">
        <p14:creationId xmlns:p14="http://schemas.microsoft.com/office/powerpoint/2010/main" xmlns="" val="3779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cstate="print"/>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lnSpcReduction="100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cstate="print"/>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cstate="print"/>
          <a:stretch>
            <a:fillRect/>
          </a:stretch>
        </p:blipFill>
        <p:spPr>
          <a:xfrm>
            <a:off x="9221273" y="-14404"/>
            <a:ext cx="2970727" cy="1316867"/>
          </a:xfrm>
          <a:prstGeom prst="rect">
            <a:avLst/>
          </a:prstGeom>
        </p:spPr>
      </p:pic>
    </p:spTree>
    <p:extLst>
      <p:ext uri="{BB962C8B-B14F-4D97-AF65-F5344CB8AC3E}">
        <p14:creationId xmlns:p14="http://schemas.microsoft.com/office/powerpoint/2010/main" xmlns="" val="200312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cstate="print"/>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90823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cstate="print"/>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cstate="print"/>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cstate="print"/>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cstate="print"/>
          <a:stretch>
            <a:fillRect/>
          </a:stretch>
        </p:blipFill>
        <p:spPr>
          <a:xfrm>
            <a:off x="9208394" y="8902"/>
            <a:ext cx="2983606" cy="1322576"/>
          </a:xfrm>
          <a:prstGeom prst="rect">
            <a:avLst/>
          </a:prstGeom>
        </p:spPr>
      </p:pic>
    </p:spTree>
    <p:extLst>
      <p:ext uri="{BB962C8B-B14F-4D97-AF65-F5344CB8AC3E}">
        <p14:creationId xmlns:p14="http://schemas.microsoft.com/office/powerpoint/2010/main" xmlns="" val="343618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352224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925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cstate="print"/>
          <a:stretch>
            <a:fillRect/>
          </a:stretch>
        </p:blipFill>
        <p:spPr>
          <a:xfrm>
            <a:off x="9208394" y="0"/>
            <a:ext cx="2983606" cy="1322576"/>
          </a:xfrm>
          <a:prstGeom prst="rect">
            <a:avLst/>
          </a:prstGeom>
        </p:spPr>
      </p:pic>
    </p:spTree>
    <p:extLst>
      <p:ext uri="{BB962C8B-B14F-4D97-AF65-F5344CB8AC3E}">
        <p14:creationId xmlns:p14="http://schemas.microsoft.com/office/powerpoint/2010/main" xmlns="" val="415591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1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cstate="print"/>
          <a:stretch>
            <a:fillRect/>
          </a:stretch>
        </p:blipFill>
        <p:spPr>
          <a:xfrm>
            <a:off x="9105363" y="0"/>
            <a:ext cx="3086637" cy="1368247"/>
          </a:xfrm>
          <a:prstGeom prst="rect">
            <a:avLst/>
          </a:prstGeom>
        </p:spPr>
      </p:pic>
    </p:spTree>
    <p:extLst>
      <p:ext uri="{BB962C8B-B14F-4D97-AF65-F5344CB8AC3E}">
        <p14:creationId xmlns:p14="http://schemas.microsoft.com/office/powerpoint/2010/main" xmlns="" val="2028579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cstate="print"/>
          <a:stretch>
            <a:fillRect/>
          </a:stretch>
        </p:blipFill>
        <p:spPr>
          <a:xfrm>
            <a:off x="9620518" y="0"/>
            <a:ext cx="2571482" cy="1139889"/>
          </a:xfrm>
          <a:prstGeom prst="rect">
            <a:avLst/>
          </a:prstGeom>
        </p:spPr>
      </p:pic>
    </p:spTree>
    <p:extLst>
      <p:ext uri="{BB962C8B-B14F-4D97-AF65-F5344CB8AC3E}">
        <p14:creationId xmlns:p14="http://schemas.microsoft.com/office/powerpoint/2010/main" xmlns="" val="418944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cstate="print"/>
          <a:stretch>
            <a:fillRect/>
          </a:stretch>
        </p:blipFill>
        <p:spPr>
          <a:xfrm>
            <a:off x="8698689" y="-37343"/>
            <a:ext cx="3493311" cy="1548518"/>
          </a:xfrm>
          <a:prstGeom prst="rect">
            <a:avLst/>
          </a:prstGeom>
        </p:spPr>
      </p:pic>
    </p:spTree>
    <p:extLst>
      <p:ext uri="{BB962C8B-B14F-4D97-AF65-F5344CB8AC3E}">
        <p14:creationId xmlns:p14="http://schemas.microsoft.com/office/powerpoint/2010/main" xmlns="" val="1831137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72343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8831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cstate="print"/>
          <a:stretch>
            <a:fillRect/>
          </a:stretch>
        </p:blipFill>
        <p:spPr>
          <a:xfrm>
            <a:off x="9083274" y="0"/>
            <a:ext cx="3108726" cy="1378039"/>
          </a:xfrm>
          <a:prstGeom prst="rect">
            <a:avLst/>
          </a:prstGeom>
        </p:spPr>
      </p:pic>
    </p:spTree>
    <p:extLst>
      <p:ext uri="{BB962C8B-B14F-4D97-AF65-F5344CB8AC3E}">
        <p14:creationId xmlns:p14="http://schemas.microsoft.com/office/powerpoint/2010/main" xmlns="" val="114158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cstate="print"/>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2639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cstate="print"/>
          <a:stretch>
            <a:fillRect/>
          </a:stretch>
        </p:blipFill>
        <p:spPr>
          <a:xfrm>
            <a:off x="8573614" y="838820"/>
            <a:ext cx="3493311" cy="1548518"/>
          </a:xfrm>
          <a:prstGeom prst="rect">
            <a:avLst/>
          </a:prstGeom>
        </p:spPr>
      </p:pic>
    </p:spTree>
    <p:extLst>
      <p:ext uri="{BB962C8B-B14F-4D97-AF65-F5344CB8AC3E}">
        <p14:creationId xmlns:p14="http://schemas.microsoft.com/office/powerpoint/2010/main" xmlns="" val="31943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cstate="print"/>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cstate="print"/>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cstate="print"/>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cstate="print"/>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cstate="print"/>
          <a:stretch>
            <a:fillRect/>
          </a:stretch>
        </p:blipFill>
        <p:spPr>
          <a:xfrm>
            <a:off x="8117643" y="4292686"/>
            <a:ext cx="3419475" cy="2447925"/>
          </a:xfrm>
          <a:prstGeom prst="rect">
            <a:avLst/>
          </a:prstGeom>
        </p:spPr>
      </p:pic>
    </p:spTree>
    <p:extLst>
      <p:ext uri="{BB962C8B-B14F-4D97-AF65-F5344CB8AC3E}">
        <p14:creationId xmlns:p14="http://schemas.microsoft.com/office/powerpoint/2010/main" xmlns="" val="284574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a:t>
            </a:r>
            <a:r>
              <a:rPr lang="ru-RU" dirty="0" smtClean="0"/>
              <a:t>школы-700252</a:t>
            </a:r>
            <a:endParaRPr lang="ru-RU" dirty="0"/>
          </a:p>
          <a:p>
            <a:pPr marL="0" indent="0" algn="ctr">
              <a:lnSpc>
                <a:spcPct val="200000"/>
              </a:lnSpc>
              <a:buNone/>
            </a:pPr>
            <a:r>
              <a:rPr lang="ru-RU" dirty="0"/>
              <a:t>Ответственный за </a:t>
            </a:r>
            <a:r>
              <a:rPr lang="ru-RU" dirty="0" smtClean="0"/>
              <a:t>ГИА-11 </a:t>
            </a:r>
            <a:r>
              <a:rPr lang="ru-RU" dirty="0"/>
              <a:t>в </a:t>
            </a:r>
            <a:r>
              <a:rPr lang="ru-RU" dirty="0" err="1" smtClean="0"/>
              <a:t>школе-Джанаева</a:t>
            </a:r>
            <a:r>
              <a:rPr lang="ru-RU" dirty="0" smtClean="0"/>
              <a:t> Наталья Анатольевна</a:t>
            </a:r>
            <a:endParaRPr lang="ru-RU" dirty="0"/>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cstate="print"/>
          <a:stretch>
            <a:fillRect/>
          </a:stretch>
        </p:blipFill>
        <p:spPr>
          <a:xfrm>
            <a:off x="3486440" y="4855335"/>
            <a:ext cx="4507739" cy="2002665"/>
          </a:xfrm>
          <a:prstGeom prst="rect">
            <a:avLst/>
          </a:prstGeom>
        </p:spPr>
      </p:pic>
    </p:spTree>
    <p:extLst>
      <p:ext uri="{BB962C8B-B14F-4D97-AF65-F5344CB8AC3E}">
        <p14:creationId xmlns:p14="http://schemas.microsoft.com/office/powerpoint/2010/main" xmlns=""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cstate="print"/>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cstate="print"/>
          <a:stretch>
            <a:fillRect/>
          </a:stretch>
        </p:blipFill>
        <p:spPr>
          <a:xfrm>
            <a:off x="8699260" y="-33496"/>
            <a:ext cx="3492739" cy="1550462"/>
          </a:xfrm>
          <a:prstGeom prst="rect">
            <a:avLst/>
          </a:prstGeom>
        </p:spPr>
      </p:pic>
    </p:spTree>
    <p:extLst>
      <p:ext uri="{BB962C8B-B14F-4D97-AF65-F5344CB8AC3E}">
        <p14:creationId xmlns:p14="http://schemas.microsoft.com/office/powerpoint/2010/main" xmlns="" val="336395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xmlns="" val="375120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3060806797"/>
              </p:ext>
            </p:extLst>
          </p:nvPr>
        </p:nvGraphicFramePr>
        <p:xfrm>
          <a:off x="191191" y="1012105"/>
          <a:ext cx="11853951" cy="5682780"/>
        </p:xfrm>
        <a:graphic>
          <a:graphicData uri="http://schemas.openxmlformats.org/drawingml/2006/table">
            <a:tbl>
              <a:tblPr>
                <a:tableStyleId>{5C22544A-7EE6-4342-B048-85BDC9FD1C3A}</a:tableStyleId>
              </a:tblPr>
              <a:tblGrid>
                <a:gridCol w="3992589">
                  <a:extLst>
                    <a:ext uri="{9D8B030D-6E8A-4147-A177-3AD203B41FA5}">
                      <a16:colId xmlns:a16="http://schemas.microsoft.com/office/drawing/2014/main" xmlns="" val="603466779"/>
                    </a:ext>
                  </a:extLst>
                </a:gridCol>
                <a:gridCol w="4687152">
                  <a:extLst>
                    <a:ext uri="{9D8B030D-6E8A-4147-A177-3AD203B41FA5}">
                      <a16:colId xmlns:a16="http://schemas.microsoft.com/office/drawing/2014/main" xmlns="" val="3129423556"/>
                    </a:ext>
                  </a:extLst>
                </a:gridCol>
                <a:gridCol w="1097351">
                  <a:extLst>
                    <a:ext uri="{9D8B030D-6E8A-4147-A177-3AD203B41FA5}">
                      <a16:colId xmlns:a16="http://schemas.microsoft.com/office/drawing/2014/main" xmlns="" val="3618362660"/>
                    </a:ext>
                  </a:extLst>
                </a:gridCol>
                <a:gridCol w="1097898">
                  <a:extLst>
                    <a:ext uri="{9D8B030D-6E8A-4147-A177-3AD203B41FA5}">
                      <a16:colId xmlns:a16="http://schemas.microsoft.com/office/drawing/2014/main" xmlns="" val="256930145"/>
                    </a:ext>
                  </a:extLst>
                </a:gridCol>
                <a:gridCol w="978961">
                  <a:extLst>
                    <a:ext uri="{9D8B030D-6E8A-4147-A177-3AD203B41FA5}">
                      <a16:colId xmlns:a16="http://schemas.microsoft.com/office/drawing/2014/main" xmlns=""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620770128"/>
                  </a:ext>
                </a:extLst>
              </a:tr>
            </a:tbl>
          </a:graphicData>
        </a:graphic>
      </p:graphicFrame>
    </p:spTree>
    <p:extLst>
      <p:ext uri="{BB962C8B-B14F-4D97-AF65-F5344CB8AC3E}">
        <p14:creationId xmlns:p14="http://schemas.microsoft.com/office/powerpoint/2010/main" xmlns="" val="91749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83147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cstate="print"/>
          <a:stretch>
            <a:fillRect/>
          </a:stretch>
        </p:blipFill>
        <p:spPr>
          <a:xfrm>
            <a:off x="8976575" y="0"/>
            <a:ext cx="3215425" cy="1425336"/>
          </a:xfrm>
          <a:prstGeom prst="rect">
            <a:avLst/>
          </a:prstGeom>
        </p:spPr>
      </p:pic>
    </p:spTree>
    <p:extLst>
      <p:ext uri="{BB962C8B-B14F-4D97-AF65-F5344CB8AC3E}">
        <p14:creationId xmlns:p14="http://schemas.microsoft.com/office/powerpoint/2010/main" xmlns="" val="2779897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a16="http://schemas.microsoft.com/office/drawing/2014/main" xmlns="" val="311870288"/>
                    </a:ext>
                  </a:extLst>
                </a:gridCol>
                <a:gridCol w="1516957">
                  <a:extLst>
                    <a:ext uri="{9D8B030D-6E8A-4147-A177-3AD203B41FA5}">
                      <a16:colId xmlns:a16="http://schemas.microsoft.com/office/drawing/2014/main" xmlns="" val="3108065179"/>
                    </a:ext>
                  </a:extLst>
                </a:gridCol>
                <a:gridCol w="2654674">
                  <a:extLst>
                    <a:ext uri="{9D8B030D-6E8A-4147-A177-3AD203B41FA5}">
                      <a16:colId xmlns:a16="http://schemas.microsoft.com/office/drawing/2014/main" xmlns="" val="3086893842"/>
                    </a:ext>
                  </a:extLst>
                </a:gridCol>
                <a:gridCol w="3597197">
                  <a:extLst>
                    <a:ext uri="{9D8B030D-6E8A-4147-A177-3AD203B41FA5}">
                      <a16:colId xmlns:a16="http://schemas.microsoft.com/office/drawing/2014/main" xmlns=""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496510"/>
                  </a:ext>
                </a:extLst>
              </a:tr>
            </a:tbl>
          </a:graphicData>
        </a:graphic>
      </p:graphicFrame>
    </p:spTree>
    <p:extLst>
      <p:ext uri="{BB962C8B-B14F-4D97-AF65-F5344CB8AC3E}">
        <p14:creationId xmlns:p14="http://schemas.microsoft.com/office/powerpoint/2010/main" xmlns="" val="3929485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406271905"/>
              </p:ext>
            </p:extLst>
          </p:nvPr>
        </p:nvGraphicFramePr>
        <p:xfrm>
          <a:off x="29228" y="58188"/>
          <a:ext cx="11999288" cy="6894631"/>
        </p:xfrm>
        <a:graphic>
          <a:graphicData uri="http://schemas.openxmlformats.org/drawingml/2006/table">
            <a:tbl>
              <a:tblPr>
                <a:tableStyleId>{5C22544A-7EE6-4342-B048-85BDC9FD1C3A}</a:tableStyleId>
              </a:tblPr>
              <a:tblGrid>
                <a:gridCol w="4243003">
                  <a:extLst>
                    <a:ext uri="{9D8B030D-6E8A-4147-A177-3AD203B41FA5}">
                      <a16:colId xmlns:a16="http://schemas.microsoft.com/office/drawing/2014/main" xmlns="" val="4108218983"/>
                    </a:ext>
                  </a:extLst>
                </a:gridCol>
                <a:gridCol w="1514506">
                  <a:extLst>
                    <a:ext uri="{9D8B030D-6E8A-4147-A177-3AD203B41FA5}">
                      <a16:colId xmlns:a16="http://schemas.microsoft.com/office/drawing/2014/main" xmlns="" val="337592678"/>
                    </a:ext>
                  </a:extLst>
                </a:gridCol>
                <a:gridCol w="2209062">
                  <a:extLst>
                    <a:ext uri="{9D8B030D-6E8A-4147-A177-3AD203B41FA5}">
                      <a16:colId xmlns:a16="http://schemas.microsoft.com/office/drawing/2014/main" xmlns="" val="1472793294"/>
                    </a:ext>
                  </a:extLst>
                </a:gridCol>
                <a:gridCol w="4032717">
                  <a:extLst>
                    <a:ext uri="{9D8B030D-6E8A-4147-A177-3AD203B41FA5}">
                      <a16:colId xmlns:a16="http://schemas.microsoft.com/office/drawing/2014/main" xmlns=""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33666015"/>
                  </a:ext>
                </a:extLst>
              </a:tr>
            </a:tbl>
          </a:graphicData>
        </a:graphic>
      </p:graphicFrame>
    </p:spTree>
    <p:extLst>
      <p:ext uri="{BB962C8B-B14F-4D97-AF65-F5344CB8AC3E}">
        <p14:creationId xmlns:p14="http://schemas.microsoft.com/office/powerpoint/2010/main" xmlns="" val="309683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2026</TotalTime>
  <Words>1948</Words>
  <Application>Microsoft Office PowerPoint</Application>
  <PresentationFormat>Произвольный</PresentationFormat>
  <Paragraphs>348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Метрополия</vt:lpstr>
      <vt:lpstr> </vt:lpstr>
      <vt:lpstr>Проект расписания проведения ЕГЭ в 2023 г.</vt:lpstr>
      <vt:lpstr>Слайд 3</vt:lpstr>
      <vt:lpstr>Слайд 4</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Слайд 8</vt:lpstr>
      <vt:lpstr>Слайд 9</vt:lpstr>
      <vt:lpstr>Слайд 10</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Секретарь</cp:lastModifiedBy>
  <cp:revision>119</cp:revision>
  <cp:lastPrinted>2022-02-09T12:02:45Z</cp:lastPrinted>
  <dcterms:created xsi:type="dcterms:W3CDTF">2021-10-08T09:00:59Z</dcterms:created>
  <dcterms:modified xsi:type="dcterms:W3CDTF">2022-12-20T14:22:10Z</dcterms:modified>
</cp:coreProperties>
</file>